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gif>
</file>

<file path=ppt/media/image2.png>
</file>

<file path=ppt/media/image3.png>
</file>

<file path=ppt/media/image4.jpg>
</file>

<file path=ppt/media/image5.pn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9793B2-A07C-4705-BB15-C359D3D89A55}" type="datetimeFigureOut">
              <a:rPr lang="en-PH" smtClean="0"/>
              <a:t>06/10/2024</a:t>
            </a:fld>
            <a:endParaRPr lang="en-P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P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P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07EF01-FC8D-4F0E-9571-5E8F303DCCC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0633217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PH" dirty="0"/>
              <a:t>We’ll still use Microsoft 365 (or Office 2024) for creating Word documents, PowerPoint presentations, and Excel spreadsheets. The files will be uploaded on Google Drive instead of Microsoft OneDrive.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07EF01-FC8D-4F0E-9571-5E8F303DCCC3}" type="slidenum">
              <a:rPr lang="en-PH" smtClean="0"/>
              <a:t>8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22442813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75C8B7-C407-F5AB-3D2E-A305B17B43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05EDCB2-B632-4008-73AF-69F6DC1AFE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BBBCD0-DEFD-442F-B757-CE7CA917D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582E4-BA4E-4DE1-8F1A-11E76C3FC41E}" type="datetimeFigureOut">
              <a:rPr lang="en-PH" smtClean="0"/>
              <a:t>06/10/2024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FD6237-AD9A-94E6-D7C2-ED3B3B797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BD8FD0-CFB7-8AC4-4F73-6ABFA305A6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D6483-A295-491E-9C17-0DEFEF91373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706645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D9AB49-4FA4-D28F-989C-919B2D9E2C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B7E2CB-D7D8-B183-5A0E-8371270B2C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8E390D-F10A-DC75-57BF-A9DBDE6D2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582E4-BA4E-4DE1-8F1A-11E76C3FC41E}" type="datetimeFigureOut">
              <a:rPr lang="en-PH" smtClean="0"/>
              <a:t>06/10/2024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D46F82-2D4F-F030-7F6F-41D57EE56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8200E0-85A1-7F45-133F-D64AFBCC2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D6483-A295-491E-9C17-0DEFEF91373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94383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FDE776-493B-EB22-01E4-A6BD581A06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60FAC5-CE01-E3CF-6760-8846C7240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6C206-8023-158D-3B42-7BDC35189A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582E4-BA4E-4DE1-8F1A-11E76C3FC41E}" type="datetimeFigureOut">
              <a:rPr lang="en-PH" smtClean="0"/>
              <a:t>06/10/2024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4C9385-B2A1-D710-4263-5B76F98BF6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E32CEC-C15E-8B15-140C-07FC60A70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D6483-A295-491E-9C17-0DEFEF91373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996372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D5053-DAFA-0E7B-9A83-DB30DA80B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3FFD6E-D846-83E1-B72B-082AD5DA57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DAF9A2-62A2-BDF0-24F2-4B3D349E4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582E4-BA4E-4DE1-8F1A-11E76C3FC41E}" type="datetimeFigureOut">
              <a:rPr lang="en-PH" smtClean="0"/>
              <a:t>06/10/2024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F626F1-A6DF-907A-0694-EF10FC6927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42B3BB-084D-A0B9-6B96-CE05F8128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D6483-A295-491E-9C17-0DEFEF91373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851877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F37A89-C256-AFCB-BFD8-4A8F0CD76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BFB79A-64B9-9886-2066-89FFC4F096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EBF6C8-2D28-EBA3-A565-85D947680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582E4-BA4E-4DE1-8F1A-11E76C3FC41E}" type="datetimeFigureOut">
              <a:rPr lang="en-PH" smtClean="0"/>
              <a:t>06/10/2024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E3560A-E3FC-E626-269C-D2EE483CF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C4329-0349-8E41-4580-FA86E4B2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D6483-A295-491E-9C17-0DEFEF91373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445147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AF7328-4EA9-782A-049E-4109C235F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4229CC-DF4D-BA16-0A51-B4A7DBDCFA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8D7B7-16E0-7A95-932D-AE047ADBD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0C895D-F3B9-B6D1-C4CE-A6BDFB6BF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582E4-BA4E-4DE1-8F1A-11E76C3FC41E}" type="datetimeFigureOut">
              <a:rPr lang="en-PH" smtClean="0"/>
              <a:t>06/10/2024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532706-B339-4C5B-2310-9E6F24A330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B2FB51-347A-2755-798F-E8306F81D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D6483-A295-491E-9C17-0DEFEF91373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97615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B4219-9830-D707-740A-44FFEAFA11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085BFB-C34B-FCE4-DC8D-42BED52155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8745BA-9F01-A55A-3080-7F9B7A17F3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15896B-00F3-765E-5C38-DABF9E05C9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307F53B-D60C-3A64-8346-7554480BAE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6889DB-C736-5F6C-74DD-71D6CA8FB8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582E4-BA4E-4DE1-8F1A-11E76C3FC41E}" type="datetimeFigureOut">
              <a:rPr lang="en-PH" smtClean="0"/>
              <a:t>06/10/2024</a:t>
            </a:fld>
            <a:endParaRPr lang="en-P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9FEB59-15EA-7BC2-B13B-57462443B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03221F5-DC45-64CA-8471-490E505B93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D6483-A295-491E-9C17-0DEFEF91373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573969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A93804-D249-0412-B477-C9C415F59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D8A964-189A-ACA5-980B-F3D022E3C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582E4-BA4E-4DE1-8F1A-11E76C3FC41E}" type="datetimeFigureOut">
              <a:rPr lang="en-PH" smtClean="0"/>
              <a:t>06/10/2024</a:t>
            </a:fld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720114A-1EE0-7498-4F1D-B32CCA5592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908DEF-95EE-EC9E-8362-6EFD5C934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D6483-A295-491E-9C17-0DEFEF91373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328748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FDDD69-3C9E-69B7-F2B5-71CF5FE510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582E4-BA4E-4DE1-8F1A-11E76C3FC41E}" type="datetimeFigureOut">
              <a:rPr lang="en-PH" smtClean="0"/>
              <a:t>06/10/2024</a:t>
            </a:fld>
            <a:endParaRPr lang="en-P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DC54EA-CA3C-F257-1177-CA2F31D70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76CD1D-94BD-9EDB-4AA9-056BACDC9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D6483-A295-491E-9C17-0DEFEF91373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31792067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AFE499-AEA9-0774-B1DD-FD0F2402F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FE07F9-5DB2-9E94-2EAA-9C1538C2A1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AC2025-EA7A-6A2D-217B-B7E880BAF1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FDB497-F9A3-E2B0-66F6-804FD5037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582E4-BA4E-4DE1-8F1A-11E76C3FC41E}" type="datetimeFigureOut">
              <a:rPr lang="en-PH" smtClean="0"/>
              <a:t>06/10/2024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BF910-0959-D296-3A18-7C72D9F63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FD185E-C7D1-A357-ADCC-56DF47782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D6483-A295-491E-9C17-0DEFEF91373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076645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E7BEC-2675-ADB8-2B63-B683632C4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F0F5EF2-3B29-F9C4-4D2A-5D39BEF4E0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P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AF7890-7313-5C58-EC4C-1E213F1142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589405-4A30-C3A6-E1F8-03D78E688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0582E4-BA4E-4DE1-8F1A-11E76C3FC41E}" type="datetimeFigureOut">
              <a:rPr lang="en-PH" smtClean="0"/>
              <a:t>06/10/2024</a:t>
            </a:fld>
            <a:endParaRPr lang="en-P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3591C-26E2-7C5B-BCCE-A25D26AD3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13608F-B9CB-9027-F6F3-442A44E03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D6483-A295-491E-9C17-0DEFEF91373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9892022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9E65F7A-7F9F-7A90-3AD5-318340537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C4B356-B683-F35B-5171-E7E78ACE25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P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5F11EC-B6AF-A09B-548A-7508A753DA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60582E4-BA4E-4DE1-8F1A-11E76C3FC41E}" type="datetimeFigureOut">
              <a:rPr lang="en-PH" smtClean="0"/>
              <a:t>06/10/2024</a:t>
            </a:fld>
            <a:endParaRPr lang="en-P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7194B-64A8-D632-12E3-B9DCC42121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P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2B26E7-07F7-E6CB-CA8C-82CA547A4F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3AD6483-A295-491E-9C17-0DEFEF913733}" type="slidenum">
              <a:rPr lang="en-PH" smtClean="0"/>
              <a:t>‹#›</a:t>
            </a:fld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8918892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48281-33AF-F6D4-C610-086E7E8FE19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PH" dirty="0"/>
              <a:t>Knowledge Base Migration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CB69DB-7CBD-AA29-B2B2-7276E0B88D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PH" dirty="0"/>
              <a:t>Presentation by Marc Victor Velasquez</a:t>
            </a:r>
          </a:p>
          <a:p>
            <a:r>
              <a:rPr lang="en-PH" dirty="0"/>
              <a:t>Producer of Project Digitalization</a:t>
            </a:r>
          </a:p>
        </p:txBody>
      </p:sp>
    </p:spTree>
    <p:extLst>
      <p:ext uri="{BB962C8B-B14F-4D97-AF65-F5344CB8AC3E}">
        <p14:creationId xmlns:p14="http://schemas.microsoft.com/office/powerpoint/2010/main" val="3568964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Google Drive Software Reviews, Demo &amp; Pricing - 2024">
            <a:extLst>
              <a:ext uri="{FF2B5EF4-FFF2-40B4-BE49-F238E27FC236}">
                <a16:creationId xmlns:a16="http://schemas.microsoft.com/office/drawing/2014/main" id="{EB08BF95-F6FE-0494-8956-14D3B5D3E5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638" y="0"/>
            <a:ext cx="101171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1994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6AB0B9-1C41-4305-7710-E1DD59D3D3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04356"/>
            <a:ext cx="12192000" cy="6049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1774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129F05-EDC7-D454-3606-82E30310F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Installation Requirements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A5136E-C573-5A03-C5E1-C8D5CD22B8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Google Drive Desktop</a:t>
            </a:r>
          </a:p>
          <a:p>
            <a:r>
              <a:rPr lang="en-PH" dirty="0"/>
              <a:t>Obsidian</a:t>
            </a:r>
          </a:p>
          <a:p>
            <a:r>
              <a:rPr lang="en-PH" dirty="0"/>
              <a:t>Office 2024</a:t>
            </a:r>
          </a:p>
        </p:txBody>
      </p:sp>
    </p:spTree>
    <p:extLst>
      <p:ext uri="{BB962C8B-B14F-4D97-AF65-F5344CB8AC3E}">
        <p14:creationId xmlns:p14="http://schemas.microsoft.com/office/powerpoint/2010/main" val="21877224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7D6E8C-780C-A291-E53C-70A72CF465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Obsidian Vault Navigation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DAC098-DEF9-0B30-0C9E-B494D2CE16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PH" dirty="0"/>
              <a:t>Explore the never-ending journey of Marc always changing his productivity toolkit.</a:t>
            </a:r>
          </a:p>
          <a:p>
            <a:endParaRPr lang="en-PH" dirty="0"/>
          </a:p>
          <a:p>
            <a:r>
              <a:rPr lang="en-PH" dirty="0"/>
              <a:t>This f**</a:t>
            </a:r>
            <a:r>
              <a:rPr lang="en-PH" dirty="0" err="1"/>
              <a:t>ker</a:t>
            </a:r>
            <a:r>
              <a:rPr lang="en-PH" dirty="0"/>
              <a:t> is never going to get anything done because of this…</a:t>
            </a:r>
          </a:p>
        </p:txBody>
      </p:sp>
    </p:spTree>
    <p:extLst>
      <p:ext uri="{BB962C8B-B14F-4D97-AF65-F5344CB8AC3E}">
        <p14:creationId xmlns:p14="http://schemas.microsoft.com/office/powerpoint/2010/main" val="42561400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E10AC8C-8852-9C30-292D-77ECE5539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Agenda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56F470C-0B7E-3552-6B46-CDDF6121B5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PH" dirty="0"/>
              <a:t>F**k Notion </a:t>
            </a:r>
          </a:p>
          <a:p>
            <a:r>
              <a:rPr lang="en-PH" dirty="0"/>
              <a:t>Other (Actual) Issues with Notion</a:t>
            </a:r>
          </a:p>
          <a:p>
            <a:r>
              <a:rPr lang="en-PH" dirty="0"/>
              <a:t>New Setup Features</a:t>
            </a:r>
          </a:p>
          <a:p>
            <a:r>
              <a:rPr lang="en-PH" dirty="0"/>
              <a:t>Usage of Microsoft 365</a:t>
            </a:r>
          </a:p>
          <a:p>
            <a:r>
              <a:rPr lang="en-PH" dirty="0"/>
              <a:t>Usage of Google Drive</a:t>
            </a:r>
          </a:p>
          <a:p>
            <a:r>
              <a:rPr lang="en-PH" dirty="0"/>
              <a:t>Installation</a:t>
            </a:r>
          </a:p>
          <a:p>
            <a:r>
              <a:rPr lang="en-PH" dirty="0"/>
              <a:t>Navigation</a:t>
            </a:r>
          </a:p>
        </p:txBody>
      </p:sp>
    </p:spTree>
    <p:extLst>
      <p:ext uri="{BB962C8B-B14F-4D97-AF65-F5344CB8AC3E}">
        <p14:creationId xmlns:p14="http://schemas.microsoft.com/office/powerpoint/2010/main" val="16233506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Simon Rex Middle Fingers GIF by Simon Rex / Dirt Nasty - Find &amp; Share ...">
            <a:extLst>
              <a:ext uri="{FF2B5EF4-FFF2-40B4-BE49-F238E27FC236}">
                <a16:creationId xmlns:a16="http://schemas.microsoft.com/office/drawing/2014/main" id="{5154B9B5-B335-A12D-B3DB-A14370AC7F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496" y="-750547"/>
            <a:ext cx="8388096" cy="4718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AC9134F4-3BD1-8C6E-DD0C-70569144EC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0309" y="1608605"/>
            <a:ext cx="6091382" cy="6091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683832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AA532-16BE-2BB7-4BB0-0094D1F06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Other (Actual) Issues with Notion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F16AA-6D39-EA79-CD03-C33E65C0CD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PH" dirty="0"/>
              <a:t>Export is really bad.</a:t>
            </a:r>
          </a:p>
          <a:p>
            <a:r>
              <a:rPr lang="en-PH" dirty="0"/>
              <a:t>Lost our Education Plus plan</a:t>
            </a:r>
          </a:p>
          <a:p>
            <a:r>
              <a:rPr lang="en-PH" dirty="0"/>
              <a:t>Really slow when there is too much stuff</a:t>
            </a:r>
          </a:p>
          <a:p>
            <a:r>
              <a:rPr lang="en-PH" dirty="0"/>
              <a:t>Uploads can take a long time.</a:t>
            </a:r>
          </a:p>
          <a:p>
            <a:r>
              <a:rPr lang="en-PH" dirty="0"/>
              <a:t>Lack of customization.</a:t>
            </a:r>
          </a:p>
          <a:p>
            <a:r>
              <a:rPr lang="en-PH" dirty="0"/>
              <a:t>Copy pasting from Notion to Google Docs and vice versa is broken.</a:t>
            </a:r>
          </a:p>
          <a:p>
            <a:r>
              <a:rPr lang="en-PH" dirty="0"/>
              <a:t>We don’t own the files.</a:t>
            </a:r>
          </a:p>
          <a:p>
            <a:r>
              <a:rPr lang="en-PH" dirty="0"/>
              <a:t>It ate my debit card (those a-holes)</a:t>
            </a:r>
          </a:p>
        </p:txBody>
      </p:sp>
    </p:spTree>
    <p:extLst>
      <p:ext uri="{BB962C8B-B14F-4D97-AF65-F5344CB8AC3E}">
        <p14:creationId xmlns:p14="http://schemas.microsoft.com/office/powerpoint/2010/main" val="21853651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A0A4E-CCED-0E32-C4AA-08930B0A034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PH" dirty="0"/>
              <a:t>Solution?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4D6930-6015-E858-B0B9-D02CC49D2A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PH" dirty="0"/>
              <a:t>What now?</a:t>
            </a:r>
          </a:p>
        </p:txBody>
      </p:sp>
    </p:spTree>
    <p:extLst>
      <p:ext uri="{BB962C8B-B14F-4D97-AF65-F5344CB8AC3E}">
        <p14:creationId xmlns:p14="http://schemas.microsoft.com/office/powerpoint/2010/main" val="28898020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ow to get started with note taking in Obsidian- 2024 - Siddarth Jay">
            <a:extLst>
              <a:ext uri="{FF2B5EF4-FFF2-40B4-BE49-F238E27FC236}">
                <a16:creationId xmlns:a16="http://schemas.microsoft.com/office/drawing/2014/main" id="{2FFF2F49-94DB-8268-8ADF-E7ECD78189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660" y="-34492"/>
            <a:ext cx="12253319" cy="6892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0A4D524-0218-EA7F-1B78-C81B849DB10C}"/>
              </a:ext>
            </a:extLst>
          </p:cNvPr>
          <p:cNvSpPr txBox="1"/>
          <p:nvPr/>
        </p:nvSpPr>
        <p:spPr>
          <a:xfrm>
            <a:off x="1115568" y="1124712"/>
            <a:ext cx="14606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Offline Mode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DB0044-9DC7-ABB5-981B-9F57DF95DDB5}"/>
              </a:ext>
            </a:extLst>
          </p:cNvPr>
          <p:cNvSpPr txBox="1"/>
          <p:nvPr/>
        </p:nvSpPr>
        <p:spPr>
          <a:xfrm>
            <a:off x="9912096" y="3877056"/>
            <a:ext cx="1570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Customizable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FF24C8-A5E2-2B18-1294-DDEAEFE5BE99}"/>
              </a:ext>
            </a:extLst>
          </p:cNvPr>
          <p:cNvSpPr txBox="1"/>
          <p:nvPr/>
        </p:nvSpPr>
        <p:spPr>
          <a:xfrm>
            <a:off x="9674352" y="960120"/>
            <a:ext cx="6219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Free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0FE79B-4998-9B03-15F4-CBEF9DF597E2}"/>
              </a:ext>
            </a:extLst>
          </p:cNvPr>
          <p:cNvSpPr txBox="1"/>
          <p:nvPr/>
        </p:nvSpPr>
        <p:spPr>
          <a:xfrm>
            <a:off x="1527048" y="5257800"/>
            <a:ext cx="12593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dirty="0"/>
              <a:t>Offline</a:t>
            </a:r>
          </a:p>
          <a:p>
            <a:pPr algn="ctr"/>
            <a:r>
              <a:rPr lang="en-PH" dirty="0" err="1"/>
              <a:t>Excalidraw</a:t>
            </a:r>
            <a:endParaRPr lang="en-PH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1F9CFE-F4C0-3027-6FAF-197D1F9DCA7E}"/>
              </a:ext>
            </a:extLst>
          </p:cNvPr>
          <p:cNvSpPr txBox="1"/>
          <p:nvPr/>
        </p:nvSpPr>
        <p:spPr>
          <a:xfrm>
            <a:off x="1115568" y="2782669"/>
            <a:ext cx="14763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PH" dirty="0"/>
              <a:t>Great mobile</a:t>
            </a:r>
          </a:p>
          <a:p>
            <a:pPr algn="ctr"/>
            <a:r>
              <a:rPr lang="en-PH" dirty="0"/>
              <a:t>support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8FA26F-F01E-1B92-23F6-6AAAFE95C42F}"/>
              </a:ext>
            </a:extLst>
          </p:cNvPr>
          <p:cNvSpPr txBox="1"/>
          <p:nvPr/>
        </p:nvSpPr>
        <p:spPr>
          <a:xfrm>
            <a:off x="9471548" y="5713214"/>
            <a:ext cx="11934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PH" dirty="0"/>
              <a:t>Local-first</a:t>
            </a:r>
          </a:p>
        </p:txBody>
      </p:sp>
    </p:spTree>
    <p:extLst>
      <p:ext uri="{BB962C8B-B14F-4D97-AF65-F5344CB8AC3E}">
        <p14:creationId xmlns:p14="http://schemas.microsoft.com/office/powerpoint/2010/main" val="30990907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8C000-90BD-F691-9D6F-43682ED55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New Setup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0BC89-F903-7AC5-B4CC-6DD4306F1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PH" b="1" dirty="0">
                <a:latin typeface="+mj-lt"/>
              </a:rPr>
              <a:t>Markdown-Based Note-Taking </a:t>
            </a:r>
            <a:r>
              <a:rPr lang="en-PH" dirty="0"/>
              <a:t>– Uses plaintext Markdown files, allowing for easy formatting and compatibility with other Markdown editors.</a:t>
            </a:r>
          </a:p>
          <a:p>
            <a:r>
              <a:rPr lang="en-PH" b="1" dirty="0">
                <a:latin typeface="+mj-lt"/>
              </a:rPr>
              <a:t>Local Storage &amp; Privacy </a:t>
            </a:r>
            <a:r>
              <a:rPr lang="en-PH" dirty="0"/>
              <a:t>– All notes are stored on your device, ensuring complete control over your data and offline access.</a:t>
            </a:r>
          </a:p>
          <a:p>
            <a:r>
              <a:rPr lang="en-PH" b="1" dirty="0">
                <a:latin typeface="+mj-lt"/>
              </a:rPr>
              <a:t>Linked Notes &amp; Graph View </a:t>
            </a:r>
            <a:r>
              <a:rPr lang="en-PH" dirty="0"/>
              <a:t>– Create a network of interconnected notes and visualize their relationships with an interactive graph, enhancing your knowledge.</a:t>
            </a:r>
          </a:p>
          <a:p>
            <a:r>
              <a:rPr lang="en-PH" b="1" dirty="0">
                <a:latin typeface="+mj-lt"/>
              </a:rPr>
              <a:t>Plugins and Themes </a:t>
            </a:r>
            <a:r>
              <a:rPr lang="en-PH" dirty="0"/>
              <a:t>– Tailor Obsidian with a wide range of plugins and themes, adding functionality and personalizing its appearance.</a:t>
            </a:r>
          </a:p>
        </p:txBody>
      </p:sp>
    </p:spTree>
    <p:extLst>
      <p:ext uri="{BB962C8B-B14F-4D97-AF65-F5344CB8AC3E}">
        <p14:creationId xmlns:p14="http://schemas.microsoft.com/office/powerpoint/2010/main" val="17083235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EA416C-16B7-4E10-09FE-3339E8F3CB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587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C01719-EDF0-A28A-F86F-2B9C67FB47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00"/>
            <a:ext cx="12192000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785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282</Words>
  <Application>Microsoft Office PowerPoint</Application>
  <PresentationFormat>Widescreen</PresentationFormat>
  <Paragraphs>45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Knowledge Base Migration</vt:lpstr>
      <vt:lpstr>Agenda</vt:lpstr>
      <vt:lpstr>PowerPoint Presentation</vt:lpstr>
      <vt:lpstr>Other (Actual) Issues with Notion</vt:lpstr>
      <vt:lpstr>Solution?</vt:lpstr>
      <vt:lpstr>PowerPoint Presentation</vt:lpstr>
      <vt:lpstr>New Setup Features</vt:lpstr>
      <vt:lpstr>PowerPoint Presentation</vt:lpstr>
      <vt:lpstr>PowerPoint Presentation</vt:lpstr>
      <vt:lpstr>PowerPoint Presentation</vt:lpstr>
      <vt:lpstr>PowerPoint Presentation</vt:lpstr>
      <vt:lpstr>Installation Requirements</vt:lpstr>
      <vt:lpstr>Obsidian Vault Navigation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Marc Velasquez</dc:creator>
  <cp:lastModifiedBy>Marc Velasquez</cp:lastModifiedBy>
  <cp:revision>3</cp:revision>
  <dcterms:created xsi:type="dcterms:W3CDTF">2024-10-06T14:26:22Z</dcterms:created>
  <dcterms:modified xsi:type="dcterms:W3CDTF">2024-10-06T15:26:16Z</dcterms:modified>
</cp:coreProperties>
</file>

<file path=docProps/thumbnail.jpeg>
</file>